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8" r:id="rId3"/>
    <p:sldId id="326" r:id="rId4"/>
    <p:sldId id="297" r:id="rId5"/>
    <p:sldId id="451" r:id="rId6"/>
    <p:sldId id="374" r:id="rId7"/>
    <p:sldId id="524" r:id="rId8"/>
    <p:sldId id="525" r:id="rId9"/>
    <p:sldId id="526" r:id="rId10"/>
    <p:sldId id="415" r:id="rId12"/>
    <p:sldId id="262" r:id="rId13"/>
    <p:sldId id="416" r:id="rId14"/>
    <p:sldId id="362" r:id="rId15"/>
    <p:sldId id="363" r:id="rId16"/>
    <p:sldId id="373" r:id="rId17"/>
    <p:sldId id="370" r:id="rId18"/>
    <p:sldId id="490" r:id="rId19"/>
    <p:sldId id="523" r:id="rId20"/>
    <p:sldId id="542" r:id="rId21"/>
    <p:sldId id="543" r:id="rId22"/>
    <p:sldId id="522" r:id="rId23"/>
    <p:sldId id="295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9900"/>
    <a:srgbClr val="FF0000"/>
    <a:srgbClr val="FFFF00"/>
    <a:srgbClr val="0099FF"/>
    <a:srgbClr val="CCFFFF"/>
    <a:srgbClr val="33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7" autoAdjust="0"/>
    <p:restoredTop sz="90929"/>
  </p:normalViewPr>
  <p:slideViewPr>
    <p:cSldViewPr>
      <p:cViewPr varScale="1">
        <p:scale>
          <a:sx n="108" d="100"/>
          <a:sy n="108" d="100"/>
        </p:scale>
        <p:origin x="-252" y="-84"/>
      </p:cViewPr>
      <p:guideLst>
        <p:guide orient="horz" pos="2160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0FCEC18-17BF-493A-86BC-79C9677A7CB5}" type="slidenum">
              <a:rPr lang="zh-CN" alt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CEC18-17BF-493A-86BC-79C9677A7CB5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CC909-F979-45AB-9560-B0CD1906625C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43FDA-27BC-4D95-96F5-C5E03900E00B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4D2A6-5FD6-4354-99A3-7FFDD032BD70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41BF85-63DC-473A-9D34-589FF130F99C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E51B09-A188-46D3-89DE-DC6D7A5FB0FB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2B676D-43B9-42CE-B79E-08EA54E654BC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1EDC-7998-4EDB-B061-1818351B52DF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34BDA-C2F6-4E9D-A65E-4F842EA82310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EACB1-35DF-4315-B1D6-C5CAFF82F0F3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6C2FD-2E6F-450A-A32E-A584FF1C3C44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3355C-7118-4DB2-9EED-A43B1B330F76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B4CE3-337C-4BF6-9C18-3A439DD5D2FC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D327A-8168-4529-B96A-0A4F808E3445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3C525-A859-4276-AEAF-6011FE2BC853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E80E9278-D4D5-4CA2-89D7-D3F0B555ADED}" type="slidenum">
              <a:rPr lang="zh-CN" alt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17.png"/><Relationship Id="rId6" Type="http://schemas.microsoft.com/office/2007/relationships/media" Target="file:///D:\&#25945;&#23398;\&#33521;&#35821;&#22791;&#35838;\&#19977;&#24180;&#32423;&#33521;&#35821;\m5\m5&#35838;&#20214;\m5u2&#38899;&#39057;\m5u2&#27963;&#21160;2.wma" TargetMode="External"/><Relationship Id="rId5" Type="http://schemas.openxmlformats.org/officeDocument/2006/relationships/audio" Target="file:///D:\&#25945;&#23398;\&#33521;&#35821;&#22791;&#35838;\&#19977;&#24180;&#32423;&#33521;&#35821;\m5\m5&#35838;&#20214;\m5u2&#38899;&#39057;\m5u2&#27963;&#21160;2.wma" TargetMode="External"/><Relationship Id="rId4" Type="http://schemas.openxmlformats.org/officeDocument/2006/relationships/image" Target="../media/image16.jpeg"/><Relationship Id="rId3" Type="http://schemas.openxmlformats.org/officeDocument/2006/relationships/image" Target="../media/image15.png"/><Relationship Id="rId2" Type="http://schemas.microsoft.com/office/2007/relationships/media" Target="file:///C:\Documents%20and%20Settings\Administrator\&#26700;&#38754;\&#26446;&#20029;\AVSEQ03.asf" TargetMode="External"/><Relationship Id="rId1" Type="http://schemas.openxmlformats.org/officeDocument/2006/relationships/video" Target="file:///C:\Documents%20and%20Settings\Administrator\&#26700;&#38754;\&#26446;&#20029;\AVSEQ03.as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1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彩虹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5587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959431" y="1700808"/>
            <a:ext cx="52705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5 Unit </a:t>
            </a:r>
            <a:r>
              <a:rPr lang="zh-CN" altLang="en-US" sz="36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</a:t>
            </a:r>
            <a:endParaRPr lang="en-US" altLang="zh-CN" sz="36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8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Nine </a:t>
            </a:r>
            <a:r>
              <a:rPr lang="zh-CN" altLang="en-US" sz="8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girls</a:t>
            </a:r>
            <a:r>
              <a:rPr lang="zh-CN" altLang="en-US" sz="8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zh-CN" altLang="en-US" sz="80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AVSEQ03.asf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450"/>
            <a:ext cx="9061450" cy="6769100"/>
          </a:xfrm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55650" y="44450"/>
            <a:ext cx="9072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</a:rPr>
              <a:t>Listen,point and say.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pic>
        <p:nvPicPr>
          <p:cNvPr id="12292" name="Picture 4" descr="m5u2活动2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52413" y="26988"/>
            <a:ext cx="8856662" cy="685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m5u2活动2.wma" descr="m5u2活动2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261938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2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5155" fill="hold"/>
                                        <p:tgtEl>
                                          <p:spTgt spid="122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课件背景图11"/>
          <p:cNvPicPr>
            <a:picLocks noChangeAspect="1" noChangeArrowheads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588"/>
            <a:ext cx="9144000" cy="6856412"/>
          </a:xfrm>
          <a:noFill/>
        </p:spPr>
      </p:pic>
      <p:sp>
        <p:nvSpPr>
          <p:cNvPr id="13315" name="Rectangle 3"/>
          <p:cNvSpPr>
            <a:spLocks noGrp="1" noChangeArrowheads="1"/>
          </p:cNvSpPr>
          <p:nvPr/>
        </p:nvSpPr>
        <p:spPr bwMode="auto">
          <a:xfrm>
            <a:off x="2195513" y="692150"/>
            <a:ext cx="43195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en-US" altLang="zh-CN" sz="4400" dirty="0">
                <a:solidFill>
                  <a:schemeClr val="tx2"/>
                </a:solidFill>
              </a:rPr>
              <a:t>Let's count!</a:t>
            </a:r>
            <a:endParaRPr lang="en-US" altLang="zh-CN" sz="4400" dirty="0">
              <a:solidFill>
                <a:schemeClr val="tx2"/>
              </a:solidFill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/>
        </p:nvSpPr>
        <p:spPr bwMode="auto">
          <a:xfrm>
            <a:off x="1549400" y="1701800"/>
            <a:ext cx="62642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CN" altLang="en-US" sz="2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3200" dirty="0"/>
              <a:t>How many girls in your group?</a:t>
            </a:r>
            <a:endParaRPr lang="en-US" altLang="zh-CN" sz="32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CN" sz="32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CN" sz="32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3200" dirty="0"/>
              <a:t>How many boys in your group?</a:t>
            </a:r>
            <a:endParaRPr lang="en-US" altLang="zh-CN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39750" y="117475"/>
            <a:ext cx="6337300" cy="639763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Comic Sans MS" panose="030F0702030302020204" pitchFamily="66" charset="0"/>
              </a:rPr>
              <a:t>Guess:   How many desks?</a:t>
            </a:r>
            <a:endParaRPr lang="zh-CN" altLang="en-US"/>
          </a:p>
        </p:txBody>
      </p:sp>
      <p:pic>
        <p:nvPicPr>
          <p:cNvPr id="14339" name="Picture 3" descr="desk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35600" y="1125538"/>
            <a:ext cx="33337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desk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16238" y="3502025"/>
            <a:ext cx="33337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5" descr="desk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44800" y="1125538"/>
            <a:ext cx="3333750" cy="249555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6" descr="desk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37188" y="3573463"/>
            <a:ext cx="33337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3" name="Picture 7" descr="desk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0825" y="1125538"/>
            <a:ext cx="3333750" cy="24955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4" name="Picture 8" descr="desk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5288" y="3429000"/>
            <a:ext cx="33337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7092950" y="260350"/>
            <a:ext cx="746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3200" b="1">
                <a:solidFill>
                  <a:srgbClr val="0099FF"/>
                </a:solidFill>
              </a:rPr>
              <a:t>six</a:t>
            </a:r>
            <a:endParaRPr lang="zh-CN" altLang="en-US" sz="3200" b="1">
              <a:solidFill>
                <a:srgbClr val="0099FF"/>
              </a:solidFill>
            </a:endParaRPr>
          </a:p>
        </p:txBody>
      </p:sp>
      <p:pic>
        <p:nvPicPr>
          <p:cNvPr id="143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97200"/>
            <a:ext cx="842645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n-US" altLang="zh-CN"/>
              <a:t>How many pandas?</a:t>
            </a:r>
            <a:endParaRPr lang="en-US" altLang="zh-CN"/>
          </a:p>
        </p:txBody>
      </p:sp>
      <p:pic>
        <p:nvPicPr>
          <p:cNvPr id="15363" name="Picture 3" descr="33"/>
          <p:cNvPicPr>
            <a:picLocks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50825" y="1038225"/>
            <a:ext cx="8293100" cy="5448300"/>
          </a:xfrm>
          <a:noFill/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451725" y="404813"/>
            <a:ext cx="10541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three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15365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73138" y="1273175"/>
            <a:ext cx="3671887" cy="4892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og"/>
          <p:cNvPicPr>
            <a:picLocks noChangeAspect="1" noChangeArrowheads="1"/>
          </p:cNvPicPr>
          <p:nvPr>
            <p:ph sz="quarter" idx="1"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3419475" y="1628775"/>
            <a:ext cx="1873250" cy="2089150"/>
          </a:xfrm>
          <a:noFill/>
        </p:spPr>
      </p:pic>
      <p:pic>
        <p:nvPicPr>
          <p:cNvPr id="16387" name="Picture 3" descr="dog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092950" y="1628775"/>
            <a:ext cx="1727200" cy="208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 descr="dog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4925" y="1630363"/>
            <a:ext cx="1657350" cy="208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How many dogs?</a:t>
            </a:r>
            <a:endParaRPr lang="en-US" altLang="zh-CN"/>
          </a:p>
        </p:txBody>
      </p:sp>
      <p:pic>
        <p:nvPicPr>
          <p:cNvPr id="16390" name="Picture 6" descr="do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1628775"/>
            <a:ext cx="1800225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1" name="Picture 7" descr="do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2275" y="1628775"/>
            <a:ext cx="1800225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2" name="Picture 8" descr="do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4075" y="3717925"/>
            <a:ext cx="1655763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3" name="Picture 9" descr="do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838" y="3717925"/>
            <a:ext cx="1655762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4" name="Picture 10" descr="do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3717925"/>
            <a:ext cx="16573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5" name="Picture 11" descr="do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2950" y="3717925"/>
            <a:ext cx="1655763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6" name="Picture 12" descr="do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717925"/>
            <a:ext cx="1655762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7451725" y="620713"/>
            <a:ext cx="790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ten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pic>
        <p:nvPicPr>
          <p:cNvPr id="1639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5"/>
            <a:ext cx="9037638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a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868988" y="4078288"/>
            <a:ext cx="180022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3" descr="ca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940425" y="2852738"/>
            <a:ext cx="180022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 descr="ca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40200" y="2852738"/>
            <a:ext cx="180022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5" descr="ca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39975" y="2852738"/>
            <a:ext cx="180022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4" name="Picture 6" descr="ca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9750" y="2852738"/>
            <a:ext cx="180022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5" name="Picture 7" descr="ca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9750" y="4076700"/>
            <a:ext cx="1800225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6" name="Picture 8" descr="ca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9750" y="1628775"/>
            <a:ext cx="1800225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7" name="Picture 9" descr="ca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39975" y="4076700"/>
            <a:ext cx="1800225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8" name="Picture 10" descr="ca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40200" y="4076700"/>
            <a:ext cx="1800225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9" name="Picture 11" descr="ca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39975" y="1628775"/>
            <a:ext cx="1800225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0" name="Picture 12" descr="ca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40200" y="1628775"/>
            <a:ext cx="1800225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1" name="Picture 13" descr="ca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940425" y="1628775"/>
            <a:ext cx="1800225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6372225" y="476250"/>
            <a:ext cx="142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twelve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7423" name="Rectangle 15"/>
          <p:cNvSpPr>
            <a:spLocks noGrp="1" noChangeArrowheads="1"/>
          </p:cNvSpPr>
          <p:nvPr>
            <p:ph type="title"/>
          </p:nvPr>
        </p:nvSpPr>
        <p:spPr>
          <a:xfrm>
            <a:off x="107950" y="117475"/>
            <a:ext cx="6264275" cy="1143000"/>
          </a:xfrm>
        </p:spPr>
        <p:txBody>
          <a:bodyPr/>
          <a:lstStyle/>
          <a:p>
            <a:r>
              <a:rPr lang="en-US" altLang="zh-CN"/>
              <a:t>How many caps?</a:t>
            </a:r>
            <a:endParaRPr lang="en-US" altLang="zh-CN"/>
          </a:p>
        </p:txBody>
      </p:sp>
      <p:pic>
        <p:nvPicPr>
          <p:cNvPr id="174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4325"/>
            <a:ext cx="9037638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How many chickens?</a:t>
            </a:r>
            <a:endParaRPr lang="en-US" altLang="zh-CN"/>
          </a:p>
        </p:txBody>
      </p:sp>
      <p:pic>
        <p:nvPicPr>
          <p:cNvPr id="18435" name="Picture 3" descr="8只小鸡"/>
          <p:cNvPicPr>
            <a:picLocks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4925" y="1343025"/>
            <a:ext cx="9004300" cy="5472113"/>
          </a:xfrm>
          <a:noFill/>
        </p:spPr>
      </p:pic>
      <p:pic>
        <p:nvPicPr>
          <p:cNvPr id="18436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557338"/>
            <a:ext cx="3382963" cy="4895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693025" y="604838"/>
            <a:ext cx="1033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eight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88913"/>
            <a:ext cx="5688013" cy="1143000"/>
          </a:xfrm>
        </p:spPr>
        <p:txBody>
          <a:bodyPr/>
          <a:lstStyle/>
          <a:p>
            <a:r>
              <a:rPr lang="en-US" sz="3200" dirty="0">
                <a:latin typeface="Lucida Console" panose="020B0609040504020204" pitchFamily="49" charset="0"/>
              </a:rPr>
              <a:t>Learn a song:  </a:t>
            </a:r>
            <a:br>
              <a:rPr lang="en-US" sz="3200" dirty="0">
                <a:latin typeface="Lucida Console" panose="020B0609040504020204" pitchFamily="49" charset="0"/>
              </a:rPr>
            </a:br>
            <a:r>
              <a:rPr lang="en-US" sz="3200" dirty="0">
                <a:solidFill>
                  <a:srgbClr val="FF0000"/>
                </a:solidFill>
                <a:latin typeface="Lucida Console" panose="020B0609040504020204" pitchFamily="49" charset="0"/>
              </a:rPr>
              <a:t>Ten Little Fingers</a:t>
            </a:r>
            <a:endParaRPr lang="en-US" sz="3200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229600" cy="4525963"/>
          </a:xfrm>
        </p:spPr>
        <p:txBody>
          <a:bodyPr/>
          <a:lstStyle/>
          <a:p>
            <a:r>
              <a:rPr lang="en-US" altLang="zh-CN" dirty="0"/>
              <a:t>one little ,two little, three little fingers,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four little ,five little, six little fingers,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seven little ,eight little, nine little fingers,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ten fingers on my hands.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84" name="Picture 4" descr="P31021-10064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1508" name="Picture 4" descr="P31021-100658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/>
          </p:cNvSpPr>
          <p:nvPr/>
        </p:nvSpPr>
        <p:spPr bwMode="auto">
          <a:xfrm>
            <a:off x="2844800" y="260350"/>
            <a:ext cx="4064000" cy="579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>
                <a:ln w="19050">
                  <a:solidFill>
                    <a:srgbClr val="FF0000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How many colours?</a:t>
            </a:r>
            <a:endParaRPr lang="zh-CN" altLang="en-US" sz="4000" b="1" kern="10">
              <a:ln w="19050">
                <a:solidFill>
                  <a:srgbClr val="FF0000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13450" y="3789363"/>
            <a:ext cx="3059113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3450" y="981075"/>
            <a:ext cx="30829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909638"/>
            <a:ext cx="31337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1773238"/>
            <a:ext cx="2535238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75" y="3933825"/>
            <a:ext cx="3132138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781425" y="5638800"/>
            <a:ext cx="2014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</a:rPr>
              <a:t>five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104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5u2 活动用书2"/>
          <p:cNvPicPr>
            <a:picLocks noChangeAspect="1" noChangeArrowheads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179388" y="0"/>
            <a:ext cx="8281987" cy="6813550"/>
          </a:xfrm>
          <a:noFill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23850" y="0"/>
            <a:ext cx="58356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Work in groups:count and answer.</a:t>
            </a:r>
            <a:endParaRPr lang="zh-CN" altLang="en-US" sz="2800" b="1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71550" y="1773238"/>
            <a:ext cx="1292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 b="1"/>
              <a:t>eleven</a:t>
            </a:r>
            <a:endParaRPr lang="zh-CN" altLang="en-US" sz="2800" b="1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372225" y="1844675"/>
            <a:ext cx="10541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 b="1"/>
              <a:t>three</a:t>
            </a:r>
            <a:endParaRPr lang="zh-CN" altLang="en-US" sz="2800" b="1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331913" y="2709863"/>
            <a:ext cx="6778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 b="1"/>
              <a:t>six</a:t>
            </a:r>
            <a:endParaRPr lang="zh-CN" altLang="en-US" sz="2800" b="1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372225" y="2852738"/>
            <a:ext cx="914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 b="1"/>
              <a:t>nine</a:t>
            </a:r>
            <a:endParaRPr lang="zh-CN" altLang="en-US" sz="2800" b="1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71550" y="3789363"/>
            <a:ext cx="12715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 b="1"/>
              <a:t>twelve</a:t>
            </a:r>
            <a:endParaRPr lang="zh-CN" altLang="en-US" sz="2800" b="1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372225" y="3933825"/>
            <a:ext cx="8747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 b="1"/>
              <a:t>four</a:t>
            </a:r>
            <a:endParaRPr lang="zh-CN" altLang="en-US" sz="2800" b="1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116013" y="5013325"/>
            <a:ext cx="1193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 b="1"/>
              <a:t>seven</a:t>
            </a:r>
            <a:endParaRPr lang="zh-CN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ldLvl="0" autoUpdateAnimBg="0"/>
      <p:bldP spid="22533" grpId="0" bldLvl="0" autoUpdateAnimBg="0"/>
      <p:bldP spid="22534" grpId="0" bldLvl="0" autoUpdateAnimBg="0"/>
      <p:bldP spid="22535" grpId="0" bldLvl="0" autoUpdateAnimBg="0"/>
      <p:bldP spid="22536" grpId="0" bldLvl="0" autoUpdateAnimBg="0"/>
      <p:bldP spid="22537" grpId="0" bldLvl="0" autoUpdateAnimBg="0"/>
      <p:bldP spid="22538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彩虹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5587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33964" y="1629838"/>
            <a:ext cx="9001125" cy="3352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Homework</a:t>
            </a:r>
            <a:r>
              <a:rPr lang="zh-CN" altLang="en-US" sz="4000" b="1" dirty="0">
                <a:latin typeface="Arial Black" panose="020B0A04020102020204" pitchFamily="34" charset="0"/>
              </a:rPr>
              <a:t>： </a:t>
            </a:r>
            <a:endParaRPr lang="zh-CN" altLang="en-US" sz="4000" b="1" dirty="0">
              <a:latin typeface="Arial Black" panose="020B0A04020102020204" pitchFamily="34" charset="0"/>
            </a:endParaRPr>
          </a:p>
          <a:p>
            <a:r>
              <a:rPr lang="zh-CN" altLang="en-US" sz="3200" b="1" dirty="0">
                <a:latin typeface="宋体" panose="02010600030101010101" pitchFamily="2" charset="-122"/>
              </a:rPr>
              <a:t>1、</a:t>
            </a:r>
            <a:r>
              <a:rPr lang="zh-CN" altLang="en-US" sz="3200" b="1" dirty="0">
                <a:solidFill>
                  <a:srgbClr val="0000CC"/>
                </a:solidFill>
                <a:latin typeface="宋体" panose="02010600030101010101" pitchFamily="2" charset="-122"/>
              </a:rPr>
              <a:t>Remember the numbers from one to twelve.</a:t>
            </a:r>
            <a:r>
              <a:rPr lang="zh-CN" altLang="en-US" sz="3200" b="1" dirty="0">
                <a:solidFill>
                  <a:srgbClr val="0099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记住有关数字1-12的单词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。 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009900"/>
                </a:solidFill>
                <a:latin typeface="宋体" panose="02010600030101010101" pitchFamily="2" charset="-122"/>
              </a:rPr>
              <a:t>2、回家问问父母的电话号码，试着用英语读一读</a:t>
            </a:r>
            <a:r>
              <a:rPr lang="zh-CN" altLang="en-US" sz="3200" dirty="0">
                <a:solidFill>
                  <a:srgbClr val="0000CC"/>
                </a:solidFill>
                <a:latin typeface="宋体" panose="02010600030101010101" pitchFamily="2" charset="-122"/>
              </a:rPr>
              <a:t>。</a:t>
            </a:r>
            <a:endParaRPr lang="zh-CN" altLang="en-US" sz="3200" dirty="0">
              <a:solidFill>
                <a:srgbClr val="0000CC"/>
              </a:solidFill>
              <a:latin typeface="宋体" panose="02010600030101010101" pitchFamily="2" charset="-122"/>
            </a:endParaRPr>
          </a:p>
          <a:p>
            <a:r>
              <a:rPr lang="zh-CN" altLang="en-US" sz="3200" dirty="0">
                <a:solidFill>
                  <a:srgbClr val="009900"/>
                </a:solidFill>
                <a:latin typeface="宋体" panose="02010600030101010101" pitchFamily="2" charset="-122"/>
              </a:rPr>
              <a:t>   </a:t>
            </a:r>
            <a:endParaRPr lang="zh-CN" altLang="en-US" sz="32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/>
          <p:nvPr/>
        </p:nvGrpSpPr>
        <p:grpSpPr bwMode="auto">
          <a:xfrm>
            <a:off x="7740650" y="2420938"/>
            <a:ext cx="990600" cy="3143250"/>
            <a:chOff x="0" y="0"/>
            <a:chExt cx="590" cy="2178"/>
          </a:xfrm>
        </p:grpSpPr>
        <p:sp>
          <p:nvSpPr>
            <p:cNvPr id="5123" name="Oval 3"/>
            <p:cNvSpPr>
              <a:spLocks noChangeArrowheads="1"/>
            </p:cNvSpPr>
            <p:nvPr/>
          </p:nvSpPr>
          <p:spPr bwMode="auto">
            <a:xfrm>
              <a:off x="0" y="0"/>
              <a:ext cx="590" cy="99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4" name="未知"/>
            <p:cNvSpPr/>
            <p:nvPr/>
          </p:nvSpPr>
          <p:spPr bwMode="auto">
            <a:xfrm>
              <a:off x="181" y="998"/>
              <a:ext cx="183" cy="1180"/>
            </a:xfrm>
            <a:custGeom>
              <a:avLst/>
              <a:gdLst>
                <a:gd name="T0" fmla="*/ 128 w 183"/>
                <a:gd name="T1" fmla="*/ 0 h 1180"/>
                <a:gd name="T2" fmla="*/ 147 w 183"/>
                <a:gd name="T3" fmla="*/ 284 h 1180"/>
                <a:gd name="T4" fmla="*/ 165 w 183"/>
                <a:gd name="T5" fmla="*/ 357 h 1180"/>
                <a:gd name="T6" fmla="*/ 183 w 183"/>
                <a:gd name="T7" fmla="*/ 412 h 1180"/>
                <a:gd name="T8" fmla="*/ 174 w 183"/>
                <a:gd name="T9" fmla="*/ 723 h 1180"/>
                <a:gd name="T10" fmla="*/ 110 w 183"/>
                <a:gd name="T11" fmla="*/ 942 h 1180"/>
                <a:gd name="T12" fmla="*/ 46 w 183"/>
                <a:gd name="T13" fmla="*/ 1116 h 1180"/>
                <a:gd name="T14" fmla="*/ 0 w 183"/>
                <a:gd name="T15" fmla="*/ 118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1180">
                  <a:moveTo>
                    <a:pt x="128" y="0"/>
                  </a:moveTo>
                  <a:cubicBezTo>
                    <a:pt x="99" y="92"/>
                    <a:pt x="76" y="213"/>
                    <a:pt x="147" y="284"/>
                  </a:cubicBezTo>
                  <a:cubicBezTo>
                    <a:pt x="173" y="362"/>
                    <a:pt x="134" y="242"/>
                    <a:pt x="165" y="357"/>
                  </a:cubicBezTo>
                  <a:cubicBezTo>
                    <a:pt x="170" y="376"/>
                    <a:pt x="183" y="412"/>
                    <a:pt x="183" y="412"/>
                  </a:cubicBezTo>
                  <a:cubicBezTo>
                    <a:pt x="180" y="516"/>
                    <a:pt x="180" y="619"/>
                    <a:pt x="174" y="723"/>
                  </a:cubicBezTo>
                  <a:cubicBezTo>
                    <a:pt x="170" y="794"/>
                    <a:pt x="132" y="875"/>
                    <a:pt x="110" y="942"/>
                  </a:cubicBezTo>
                  <a:cubicBezTo>
                    <a:pt x="91" y="1000"/>
                    <a:pt x="73" y="1061"/>
                    <a:pt x="46" y="1116"/>
                  </a:cubicBezTo>
                  <a:cubicBezTo>
                    <a:pt x="34" y="1140"/>
                    <a:pt x="0" y="1180"/>
                    <a:pt x="0" y="118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25" name="Group 5"/>
          <p:cNvGrpSpPr/>
          <p:nvPr/>
        </p:nvGrpSpPr>
        <p:grpSpPr bwMode="auto">
          <a:xfrm>
            <a:off x="4429125" y="117475"/>
            <a:ext cx="1063625" cy="3062288"/>
            <a:chOff x="0" y="0"/>
            <a:chExt cx="590" cy="2178"/>
          </a:xfrm>
        </p:grpSpPr>
        <p:sp>
          <p:nvSpPr>
            <p:cNvPr id="5126" name="Oval 6"/>
            <p:cNvSpPr>
              <a:spLocks noChangeArrowheads="1"/>
            </p:cNvSpPr>
            <p:nvPr/>
          </p:nvSpPr>
          <p:spPr bwMode="auto">
            <a:xfrm>
              <a:off x="0" y="0"/>
              <a:ext cx="590" cy="9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7" name="未知"/>
            <p:cNvSpPr/>
            <p:nvPr/>
          </p:nvSpPr>
          <p:spPr bwMode="auto">
            <a:xfrm>
              <a:off x="181" y="998"/>
              <a:ext cx="183" cy="1180"/>
            </a:xfrm>
            <a:custGeom>
              <a:avLst/>
              <a:gdLst>
                <a:gd name="T0" fmla="*/ 128 w 183"/>
                <a:gd name="T1" fmla="*/ 0 h 1180"/>
                <a:gd name="T2" fmla="*/ 147 w 183"/>
                <a:gd name="T3" fmla="*/ 284 h 1180"/>
                <a:gd name="T4" fmla="*/ 165 w 183"/>
                <a:gd name="T5" fmla="*/ 357 h 1180"/>
                <a:gd name="T6" fmla="*/ 183 w 183"/>
                <a:gd name="T7" fmla="*/ 412 h 1180"/>
                <a:gd name="T8" fmla="*/ 174 w 183"/>
                <a:gd name="T9" fmla="*/ 723 h 1180"/>
                <a:gd name="T10" fmla="*/ 110 w 183"/>
                <a:gd name="T11" fmla="*/ 942 h 1180"/>
                <a:gd name="T12" fmla="*/ 46 w 183"/>
                <a:gd name="T13" fmla="*/ 1116 h 1180"/>
                <a:gd name="T14" fmla="*/ 0 w 183"/>
                <a:gd name="T15" fmla="*/ 118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1180">
                  <a:moveTo>
                    <a:pt x="128" y="0"/>
                  </a:moveTo>
                  <a:cubicBezTo>
                    <a:pt x="99" y="92"/>
                    <a:pt x="76" y="213"/>
                    <a:pt x="147" y="284"/>
                  </a:cubicBezTo>
                  <a:cubicBezTo>
                    <a:pt x="173" y="362"/>
                    <a:pt x="134" y="242"/>
                    <a:pt x="165" y="357"/>
                  </a:cubicBezTo>
                  <a:cubicBezTo>
                    <a:pt x="170" y="376"/>
                    <a:pt x="183" y="412"/>
                    <a:pt x="183" y="412"/>
                  </a:cubicBezTo>
                  <a:cubicBezTo>
                    <a:pt x="180" y="516"/>
                    <a:pt x="180" y="619"/>
                    <a:pt x="174" y="723"/>
                  </a:cubicBezTo>
                  <a:cubicBezTo>
                    <a:pt x="170" y="794"/>
                    <a:pt x="132" y="875"/>
                    <a:pt x="110" y="942"/>
                  </a:cubicBezTo>
                  <a:cubicBezTo>
                    <a:pt x="91" y="1000"/>
                    <a:pt x="73" y="1061"/>
                    <a:pt x="46" y="1116"/>
                  </a:cubicBezTo>
                  <a:cubicBezTo>
                    <a:pt x="34" y="1140"/>
                    <a:pt x="0" y="1180"/>
                    <a:pt x="0" y="1180"/>
                  </a:cubicBezTo>
                </a:path>
              </a:pathLst>
            </a:custGeom>
            <a:solidFill>
              <a:srgbClr val="FF0000"/>
            </a:soli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28" name="Group 8"/>
          <p:cNvGrpSpPr/>
          <p:nvPr/>
        </p:nvGrpSpPr>
        <p:grpSpPr bwMode="auto">
          <a:xfrm>
            <a:off x="6516688" y="44450"/>
            <a:ext cx="990600" cy="2914650"/>
            <a:chOff x="0" y="0"/>
            <a:chExt cx="590" cy="2178"/>
          </a:xfrm>
        </p:grpSpPr>
        <p:sp>
          <p:nvSpPr>
            <p:cNvPr id="5129" name="Oval 9"/>
            <p:cNvSpPr>
              <a:spLocks noChangeArrowheads="1"/>
            </p:cNvSpPr>
            <p:nvPr/>
          </p:nvSpPr>
          <p:spPr bwMode="auto">
            <a:xfrm>
              <a:off x="0" y="0"/>
              <a:ext cx="590" cy="99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0" name="未知"/>
            <p:cNvSpPr/>
            <p:nvPr/>
          </p:nvSpPr>
          <p:spPr bwMode="auto">
            <a:xfrm>
              <a:off x="181" y="998"/>
              <a:ext cx="183" cy="1180"/>
            </a:xfrm>
            <a:custGeom>
              <a:avLst/>
              <a:gdLst>
                <a:gd name="T0" fmla="*/ 128 w 183"/>
                <a:gd name="T1" fmla="*/ 0 h 1180"/>
                <a:gd name="T2" fmla="*/ 147 w 183"/>
                <a:gd name="T3" fmla="*/ 284 h 1180"/>
                <a:gd name="T4" fmla="*/ 165 w 183"/>
                <a:gd name="T5" fmla="*/ 357 h 1180"/>
                <a:gd name="T6" fmla="*/ 183 w 183"/>
                <a:gd name="T7" fmla="*/ 412 h 1180"/>
                <a:gd name="T8" fmla="*/ 174 w 183"/>
                <a:gd name="T9" fmla="*/ 723 h 1180"/>
                <a:gd name="T10" fmla="*/ 110 w 183"/>
                <a:gd name="T11" fmla="*/ 942 h 1180"/>
                <a:gd name="T12" fmla="*/ 46 w 183"/>
                <a:gd name="T13" fmla="*/ 1116 h 1180"/>
                <a:gd name="T14" fmla="*/ 0 w 183"/>
                <a:gd name="T15" fmla="*/ 118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1180">
                  <a:moveTo>
                    <a:pt x="128" y="0"/>
                  </a:moveTo>
                  <a:cubicBezTo>
                    <a:pt x="99" y="92"/>
                    <a:pt x="76" y="213"/>
                    <a:pt x="147" y="284"/>
                  </a:cubicBezTo>
                  <a:cubicBezTo>
                    <a:pt x="173" y="362"/>
                    <a:pt x="134" y="242"/>
                    <a:pt x="165" y="357"/>
                  </a:cubicBezTo>
                  <a:cubicBezTo>
                    <a:pt x="170" y="376"/>
                    <a:pt x="183" y="412"/>
                    <a:pt x="183" y="412"/>
                  </a:cubicBezTo>
                  <a:cubicBezTo>
                    <a:pt x="180" y="516"/>
                    <a:pt x="180" y="619"/>
                    <a:pt x="174" y="723"/>
                  </a:cubicBezTo>
                  <a:cubicBezTo>
                    <a:pt x="170" y="794"/>
                    <a:pt x="132" y="875"/>
                    <a:pt x="110" y="942"/>
                  </a:cubicBezTo>
                  <a:cubicBezTo>
                    <a:pt x="91" y="1000"/>
                    <a:pt x="73" y="1061"/>
                    <a:pt x="46" y="1116"/>
                  </a:cubicBezTo>
                  <a:cubicBezTo>
                    <a:pt x="34" y="1140"/>
                    <a:pt x="0" y="1180"/>
                    <a:pt x="0" y="1180"/>
                  </a:cubicBezTo>
                </a:path>
              </a:pathLst>
            </a:custGeom>
            <a:solidFill>
              <a:srgbClr val="FFFF00"/>
            </a:soli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31" name="Group 11"/>
          <p:cNvGrpSpPr/>
          <p:nvPr/>
        </p:nvGrpSpPr>
        <p:grpSpPr bwMode="auto">
          <a:xfrm rot="459810">
            <a:off x="6516688" y="2205038"/>
            <a:ext cx="1066800" cy="3138487"/>
            <a:chOff x="0" y="0"/>
            <a:chExt cx="590" cy="2178"/>
          </a:xfrm>
        </p:grpSpPr>
        <p:sp>
          <p:nvSpPr>
            <p:cNvPr id="5132" name="Oval 12"/>
            <p:cNvSpPr>
              <a:spLocks noChangeArrowheads="1"/>
            </p:cNvSpPr>
            <p:nvPr/>
          </p:nvSpPr>
          <p:spPr bwMode="auto">
            <a:xfrm>
              <a:off x="0" y="0"/>
              <a:ext cx="590" cy="99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3" name="未知"/>
            <p:cNvSpPr/>
            <p:nvPr/>
          </p:nvSpPr>
          <p:spPr bwMode="auto">
            <a:xfrm>
              <a:off x="181" y="998"/>
              <a:ext cx="183" cy="1180"/>
            </a:xfrm>
            <a:custGeom>
              <a:avLst/>
              <a:gdLst>
                <a:gd name="T0" fmla="*/ 128 w 183"/>
                <a:gd name="T1" fmla="*/ 0 h 1180"/>
                <a:gd name="T2" fmla="*/ 147 w 183"/>
                <a:gd name="T3" fmla="*/ 284 h 1180"/>
                <a:gd name="T4" fmla="*/ 165 w 183"/>
                <a:gd name="T5" fmla="*/ 357 h 1180"/>
                <a:gd name="T6" fmla="*/ 183 w 183"/>
                <a:gd name="T7" fmla="*/ 412 h 1180"/>
                <a:gd name="T8" fmla="*/ 174 w 183"/>
                <a:gd name="T9" fmla="*/ 723 h 1180"/>
                <a:gd name="T10" fmla="*/ 110 w 183"/>
                <a:gd name="T11" fmla="*/ 942 h 1180"/>
                <a:gd name="T12" fmla="*/ 46 w 183"/>
                <a:gd name="T13" fmla="*/ 1116 h 1180"/>
                <a:gd name="T14" fmla="*/ 0 w 183"/>
                <a:gd name="T15" fmla="*/ 118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1180">
                  <a:moveTo>
                    <a:pt x="128" y="0"/>
                  </a:moveTo>
                  <a:cubicBezTo>
                    <a:pt x="99" y="92"/>
                    <a:pt x="76" y="213"/>
                    <a:pt x="147" y="284"/>
                  </a:cubicBezTo>
                  <a:cubicBezTo>
                    <a:pt x="173" y="362"/>
                    <a:pt x="134" y="242"/>
                    <a:pt x="165" y="357"/>
                  </a:cubicBezTo>
                  <a:cubicBezTo>
                    <a:pt x="170" y="376"/>
                    <a:pt x="183" y="412"/>
                    <a:pt x="183" y="412"/>
                  </a:cubicBezTo>
                  <a:cubicBezTo>
                    <a:pt x="180" y="516"/>
                    <a:pt x="180" y="619"/>
                    <a:pt x="174" y="723"/>
                  </a:cubicBezTo>
                  <a:cubicBezTo>
                    <a:pt x="170" y="794"/>
                    <a:pt x="132" y="875"/>
                    <a:pt x="110" y="942"/>
                  </a:cubicBezTo>
                  <a:cubicBezTo>
                    <a:pt x="91" y="1000"/>
                    <a:pt x="73" y="1061"/>
                    <a:pt x="46" y="1116"/>
                  </a:cubicBezTo>
                  <a:cubicBezTo>
                    <a:pt x="34" y="1140"/>
                    <a:pt x="0" y="1180"/>
                    <a:pt x="0" y="118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34" name="Group 14"/>
          <p:cNvGrpSpPr/>
          <p:nvPr/>
        </p:nvGrpSpPr>
        <p:grpSpPr bwMode="auto">
          <a:xfrm>
            <a:off x="5435600" y="476250"/>
            <a:ext cx="911225" cy="3292475"/>
            <a:chOff x="0" y="0"/>
            <a:chExt cx="590" cy="2178"/>
          </a:xfrm>
        </p:grpSpPr>
        <p:sp>
          <p:nvSpPr>
            <p:cNvPr id="5135" name="Oval 15"/>
            <p:cNvSpPr>
              <a:spLocks noChangeArrowheads="1"/>
            </p:cNvSpPr>
            <p:nvPr/>
          </p:nvSpPr>
          <p:spPr bwMode="auto">
            <a:xfrm>
              <a:off x="0" y="0"/>
              <a:ext cx="590" cy="99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6" name="未知"/>
            <p:cNvSpPr/>
            <p:nvPr/>
          </p:nvSpPr>
          <p:spPr bwMode="auto">
            <a:xfrm>
              <a:off x="181" y="998"/>
              <a:ext cx="183" cy="1180"/>
            </a:xfrm>
            <a:custGeom>
              <a:avLst/>
              <a:gdLst>
                <a:gd name="T0" fmla="*/ 128 w 183"/>
                <a:gd name="T1" fmla="*/ 0 h 1180"/>
                <a:gd name="T2" fmla="*/ 147 w 183"/>
                <a:gd name="T3" fmla="*/ 284 h 1180"/>
                <a:gd name="T4" fmla="*/ 165 w 183"/>
                <a:gd name="T5" fmla="*/ 357 h 1180"/>
                <a:gd name="T6" fmla="*/ 183 w 183"/>
                <a:gd name="T7" fmla="*/ 412 h 1180"/>
                <a:gd name="T8" fmla="*/ 174 w 183"/>
                <a:gd name="T9" fmla="*/ 723 h 1180"/>
                <a:gd name="T10" fmla="*/ 110 w 183"/>
                <a:gd name="T11" fmla="*/ 942 h 1180"/>
                <a:gd name="T12" fmla="*/ 46 w 183"/>
                <a:gd name="T13" fmla="*/ 1116 h 1180"/>
                <a:gd name="T14" fmla="*/ 0 w 183"/>
                <a:gd name="T15" fmla="*/ 118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1180">
                  <a:moveTo>
                    <a:pt x="128" y="0"/>
                  </a:moveTo>
                  <a:cubicBezTo>
                    <a:pt x="99" y="92"/>
                    <a:pt x="76" y="213"/>
                    <a:pt x="147" y="284"/>
                  </a:cubicBezTo>
                  <a:cubicBezTo>
                    <a:pt x="173" y="362"/>
                    <a:pt x="134" y="242"/>
                    <a:pt x="165" y="357"/>
                  </a:cubicBezTo>
                  <a:cubicBezTo>
                    <a:pt x="170" y="376"/>
                    <a:pt x="183" y="412"/>
                    <a:pt x="183" y="412"/>
                  </a:cubicBezTo>
                  <a:cubicBezTo>
                    <a:pt x="180" y="516"/>
                    <a:pt x="180" y="619"/>
                    <a:pt x="174" y="723"/>
                  </a:cubicBezTo>
                  <a:cubicBezTo>
                    <a:pt x="170" y="794"/>
                    <a:pt x="132" y="875"/>
                    <a:pt x="110" y="942"/>
                  </a:cubicBezTo>
                  <a:cubicBezTo>
                    <a:pt x="91" y="1000"/>
                    <a:pt x="73" y="1061"/>
                    <a:pt x="46" y="1116"/>
                  </a:cubicBezTo>
                  <a:cubicBezTo>
                    <a:pt x="34" y="1140"/>
                    <a:pt x="0" y="1180"/>
                    <a:pt x="0" y="1180"/>
                  </a:cubicBezTo>
                </a:path>
              </a:pathLst>
            </a:custGeom>
            <a:solidFill>
              <a:srgbClr val="00CC00"/>
            </a:solidFill>
            <a:ln w="9525" cmpd="sng">
              <a:solidFill>
                <a:srgbClr val="00CC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37" name="WordArt 17"/>
          <p:cNvSpPr>
            <a:spLocks noChangeArrowheads="1" noChangeShapeType="1"/>
          </p:cNvSpPr>
          <p:nvPr/>
        </p:nvSpPr>
        <p:spPr bwMode="auto">
          <a:xfrm>
            <a:off x="3276600" y="3502025"/>
            <a:ext cx="3486150" cy="1073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i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Bookman Old Style"/>
              </a:rPr>
              <a:t>How many?</a:t>
            </a:r>
            <a:endParaRPr lang="zh-CN" altLang="en-US" sz="4800" b="1" i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5000"/>
                  </a:srgbClr>
                </a:outerShdw>
              </a:effectLst>
              <a:latin typeface="Bookman Old Style"/>
            </a:endParaRPr>
          </a:p>
        </p:txBody>
      </p:sp>
      <p:grpSp>
        <p:nvGrpSpPr>
          <p:cNvPr id="5138" name="Group 18"/>
          <p:cNvGrpSpPr/>
          <p:nvPr/>
        </p:nvGrpSpPr>
        <p:grpSpPr bwMode="auto">
          <a:xfrm>
            <a:off x="1835150" y="476250"/>
            <a:ext cx="990600" cy="2914650"/>
            <a:chOff x="0" y="0"/>
            <a:chExt cx="590" cy="2178"/>
          </a:xfrm>
        </p:grpSpPr>
        <p:sp>
          <p:nvSpPr>
            <p:cNvPr id="5139" name="Oval 19"/>
            <p:cNvSpPr>
              <a:spLocks noChangeArrowheads="1"/>
            </p:cNvSpPr>
            <p:nvPr/>
          </p:nvSpPr>
          <p:spPr bwMode="auto">
            <a:xfrm>
              <a:off x="0" y="0"/>
              <a:ext cx="590" cy="99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0" name="未知"/>
            <p:cNvSpPr/>
            <p:nvPr/>
          </p:nvSpPr>
          <p:spPr bwMode="auto">
            <a:xfrm>
              <a:off x="181" y="998"/>
              <a:ext cx="183" cy="1180"/>
            </a:xfrm>
            <a:custGeom>
              <a:avLst/>
              <a:gdLst>
                <a:gd name="T0" fmla="*/ 128 w 183"/>
                <a:gd name="T1" fmla="*/ 0 h 1180"/>
                <a:gd name="T2" fmla="*/ 147 w 183"/>
                <a:gd name="T3" fmla="*/ 284 h 1180"/>
                <a:gd name="T4" fmla="*/ 165 w 183"/>
                <a:gd name="T5" fmla="*/ 357 h 1180"/>
                <a:gd name="T6" fmla="*/ 183 w 183"/>
                <a:gd name="T7" fmla="*/ 412 h 1180"/>
                <a:gd name="T8" fmla="*/ 174 w 183"/>
                <a:gd name="T9" fmla="*/ 723 h 1180"/>
                <a:gd name="T10" fmla="*/ 110 w 183"/>
                <a:gd name="T11" fmla="*/ 942 h 1180"/>
                <a:gd name="T12" fmla="*/ 46 w 183"/>
                <a:gd name="T13" fmla="*/ 1116 h 1180"/>
                <a:gd name="T14" fmla="*/ 0 w 183"/>
                <a:gd name="T15" fmla="*/ 118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1180">
                  <a:moveTo>
                    <a:pt x="128" y="0"/>
                  </a:moveTo>
                  <a:cubicBezTo>
                    <a:pt x="99" y="92"/>
                    <a:pt x="76" y="213"/>
                    <a:pt x="147" y="284"/>
                  </a:cubicBezTo>
                  <a:cubicBezTo>
                    <a:pt x="173" y="362"/>
                    <a:pt x="134" y="242"/>
                    <a:pt x="165" y="357"/>
                  </a:cubicBezTo>
                  <a:cubicBezTo>
                    <a:pt x="170" y="376"/>
                    <a:pt x="183" y="412"/>
                    <a:pt x="183" y="412"/>
                  </a:cubicBezTo>
                  <a:cubicBezTo>
                    <a:pt x="180" y="516"/>
                    <a:pt x="180" y="619"/>
                    <a:pt x="174" y="723"/>
                  </a:cubicBezTo>
                  <a:cubicBezTo>
                    <a:pt x="170" y="794"/>
                    <a:pt x="132" y="875"/>
                    <a:pt x="110" y="942"/>
                  </a:cubicBezTo>
                  <a:cubicBezTo>
                    <a:pt x="91" y="1000"/>
                    <a:pt x="73" y="1061"/>
                    <a:pt x="46" y="1116"/>
                  </a:cubicBezTo>
                  <a:cubicBezTo>
                    <a:pt x="34" y="1140"/>
                    <a:pt x="0" y="1180"/>
                    <a:pt x="0" y="1180"/>
                  </a:cubicBezTo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41" name="Group 21"/>
          <p:cNvGrpSpPr/>
          <p:nvPr/>
        </p:nvGrpSpPr>
        <p:grpSpPr bwMode="auto">
          <a:xfrm>
            <a:off x="900113" y="2781300"/>
            <a:ext cx="1063625" cy="3062288"/>
            <a:chOff x="0" y="0"/>
            <a:chExt cx="590" cy="2178"/>
          </a:xfrm>
        </p:grpSpPr>
        <p:sp>
          <p:nvSpPr>
            <p:cNvPr id="5142" name="Oval 22"/>
            <p:cNvSpPr>
              <a:spLocks noChangeArrowheads="1"/>
            </p:cNvSpPr>
            <p:nvPr/>
          </p:nvSpPr>
          <p:spPr bwMode="auto">
            <a:xfrm>
              <a:off x="0" y="0"/>
              <a:ext cx="590" cy="9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3" name="未知"/>
            <p:cNvSpPr/>
            <p:nvPr/>
          </p:nvSpPr>
          <p:spPr bwMode="auto">
            <a:xfrm>
              <a:off x="181" y="998"/>
              <a:ext cx="183" cy="1180"/>
            </a:xfrm>
            <a:custGeom>
              <a:avLst/>
              <a:gdLst>
                <a:gd name="T0" fmla="*/ 128 w 183"/>
                <a:gd name="T1" fmla="*/ 0 h 1180"/>
                <a:gd name="T2" fmla="*/ 147 w 183"/>
                <a:gd name="T3" fmla="*/ 284 h 1180"/>
                <a:gd name="T4" fmla="*/ 165 w 183"/>
                <a:gd name="T5" fmla="*/ 357 h 1180"/>
                <a:gd name="T6" fmla="*/ 183 w 183"/>
                <a:gd name="T7" fmla="*/ 412 h 1180"/>
                <a:gd name="T8" fmla="*/ 174 w 183"/>
                <a:gd name="T9" fmla="*/ 723 h 1180"/>
                <a:gd name="T10" fmla="*/ 110 w 183"/>
                <a:gd name="T11" fmla="*/ 942 h 1180"/>
                <a:gd name="T12" fmla="*/ 46 w 183"/>
                <a:gd name="T13" fmla="*/ 1116 h 1180"/>
                <a:gd name="T14" fmla="*/ 0 w 183"/>
                <a:gd name="T15" fmla="*/ 118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1180">
                  <a:moveTo>
                    <a:pt x="128" y="0"/>
                  </a:moveTo>
                  <a:cubicBezTo>
                    <a:pt x="99" y="92"/>
                    <a:pt x="76" y="213"/>
                    <a:pt x="147" y="284"/>
                  </a:cubicBezTo>
                  <a:cubicBezTo>
                    <a:pt x="173" y="362"/>
                    <a:pt x="134" y="242"/>
                    <a:pt x="165" y="357"/>
                  </a:cubicBezTo>
                  <a:cubicBezTo>
                    <a:pt x="170" y="376"/>
                    <a:pt x="183" y="412"/>
                    <a:pt x="183" y="412"/>
                  </a:cubicBezTo>
                  <a:cubicBezTo>
                    <a:pt x="180" y="516"/>
                    <a:pt x="180" y="619"/>
                    <a:pt x="174" y="723"/>
                  </a:cubicBezTo>
                  <a:cubicBezTo>
                    <a:pt x="170" y="794"/>
                    <a:pt x="132" y="875"/>
                    <a:pt x="110" y="942"/>
                  </a:cubicBezTo>
                  <a:cubicBezTo>
                    <a:pt x="91" y="1000"/>
                    <a:pt x="73" y="1061"/>
                    <a:pt x="46" y="1116"/>
                  </a:cubicBezTo>
                  <a:cubicBezTo>
                    <a:pt x="34" y="1140"/>
                    <a:pt x="0" y="1180"/>
                    <a:pt x="0" y="1180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6661150" y="5589588"/>
            <a:ext cx="1747838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D60093"/>
                </a:solidFill>
              </a:rPr>
              <a:t>eight</a:t>
            </a:r>
            <a:endParaRPr lang="zh-CN" altLang="en-US" sz="4000" b="1">
              <a:solidFill>
                <a:srgbClr val="D60093"/>
              </a:solidFill>
            </a:endParaRPr>
          </a:p>
        </p:txBody>
      </p:sp>
      <p:grpSp>
        <p:nvGrpSpPr>
          <p:cNvPr id="5145" name="Group 25"/>
          <p:cNvGrpSpPr/>
          <p:nvPr/>
        </p:nvGrpSpPr>
        <p:grpSpPr bwMode="auto">
          <a:xfrm>
            <a:off x="2411413" y="2565400"/>
            <a:ext cx="990600" cy="3143250"/>
            <a:chOff x="0" y="0"/>
            <a:chExt cx="590" cy="2178"/>
          </a:xfrm>
        </p:grpSpPr>
        <p:sp>
          <p:nvSpPr>
            <p:cNvPr id="5146" name="Oval 26"/>
            <p:cNvSpPr>
              <a:spLocks noChangeArrowheads="1"/>
            </p:cNvSpPr>
            <p:nvPr/>
          </p:nvSpPr>
          <p:spPr bwMode="auto">
            <a:xfrm>
              <a:off x="0" y="0"/>
              <a:ext cx="590" cy="99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7" name="未知"/>
            <p:cNvSpPr/>
            <p:nvPr/>
          </p:nvSpPr>
          <p:spPr bwMode="auto">
            <a:xfrm>
              <a:off x="181" y="998"/>
              <a:ext cx="183" cy="1180"/>
            </a:xfrm>
            <a:custGeom>
              <a:avLst/>
              <a:gdLst>
                <a:gd name="T0" fmla="*/ 128 w 183"/>
                <a:gd name="T1" fmla="*/ 0 h 1180"/>
                <a:gd name="T2" fmla="*/ 147 w 183"/>
                <a:gd name="T3" fmla="*/ 284 h 1180"/>
                <a:gd name="T4" fmla="*/ 165 w 183"/>
                <a:gd name="T5" fmla="*/ 357 h 1180"/>
                <a:gd name="T6" fmla="*/ 183 w 183"/>
                <a:gd name="T7" fmla="*/ 412 h 1180"/>
                <a:gd name="T8" fmla="*/ 174 w 183"/>
                <a:gd name="T9" fmla="*/ 723 h 1180"/>
                <a:gd name="T10" fmla="*/ 110 w 183"/>
                <a:gd name="T11" fmla="*/ 942 h 1180"/>
                <a:gd name="T12" fmla="*/ 46 w 183"/>
                <a:gd name="T13" fmla="*/ 1116 h 1180"/>
                <a:gd name="T14" fmla="*/ 0 w 183"/>
                <a:gd name="T15" fmla="*/ 118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1180">
                  <a:moveTo>
                    <a:pt x="128" y="0"/>
                  </a:moveTo>
                  <a:cubicBezTo>
                    <a:pt x="99" y="92"/>
                    <a:pt x="76" y="213"/>
                    <a:pt x="147" y="284"/>
                  </a:cubicBezTo>
                  <a:cubicBezTo>
                    <a:pt x="173" y="362"/>
                    <a:pt x="134" y="242"/>
                    <a:pt x="165" y="357"/>
                  </a:cubicBezTo>
                  <a:cubicBezTo>
                    <a:pt x="170" y="376"/>
                    <a:pt x="183" y="412"/>
                    <a:pt x="183" y="412"/>
                  </a:cubicBezTo>
                  <a:cubicBezTo>
                    <a:pt x="180" y="516"/>
                    <a:pt x="180" y="619"/>
                    <a:pt x="174" y="723"/>
                  </a:cubicBezTo>
                  <a:cubicBezTo>
                    <a:pt x="170" y="794"/>
                    <a:pt x="132" y="875"/>
                    <a:pt x="110" y="942"/>
                  </a:cubicBezTo>
                  <a:cubicBezTo>
                    <a:pt x="91" y="1000"/>
                    <a:pt x="73" y="1061"/>
                    <a:pt x="46" y="1116"/>
                  </a:cubicBezTo>
                  <a:cubicBezTo>
                    <a:pt x="34" y="1140"/>
                    <a:pt x="0" y="1180"/>
                    <a:pt x="0" y="11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 animBg="1"/>
      <p:bldP spid="5144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5u1活动4"/>
          <p:cNvPicPr>
            <a:picLocks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6988" y="44450"/>
            <a:ext cx="9117012" cy="6813550"/>
          </a:xfrm>
          <a:noFill/>
        </p:spPr>
      </p:pic>
      <p:sp>
        <p:nvSpPr>
          <p:cNvPr id="6147" name="Rectangle 3"/>
          <p:cNvSpPr>
            <a:spLocks noGrp="1" noChangeArrowheads="1"/>
          </p:cNvSpPr>
          <p:nvPr/>
        </p:nvSpPr>
        <p:spPr bwMode="auto">
          <a:xfrm>
            <a:off x="611188" y="909638"/>
            <a:ext cx="8229600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en-US" altLang="zh-CN" sz="4400">
                <a:solidFill>
                  <a:schemeClr val="tx2"/>
                </a:solidFill>
              </a:rPr>
              <a:t>Look and read:</a:t>
            </a:r>
            <a:endParaRPr lang="en-US" altLang="zh-CN" sz="4400">
              <a:solidFill>
                <a:schemeClr val="tx2"/>
              </a:solidFill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5003800" y="3359150"/>
            <a:ext cx="1944688" cy="1150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 flipV="1">
            <a:off x="2987675" y="3357563"/>
            <a:ext cx="504825" cy="11509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2124075" y="3429000"/>
            <a:ext cx="4103688" cy="11525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5005388" y="3429000"/>
            <a:ext cx="1800225" cy="10795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 flipV="1">
            <a:off x="3565525" y="3429000"/>
            <a:ext cx="647700" cy="11525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2917825" y="3500438"/>
            <a:ext cx="1222375" cy="1008062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5724525" y="3430588"/>
            <a:ext cx="720725" cy="1150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4450"/>
            <a:ext cx="5761037" cy="1143000"/>
          </a:xfrm>
        </p:spPr>
        <p:txBody>
          <a:bodyPr/>
          <a:lstStyle/>
          <a:p>
            <a:r>
              <a:rPr lang="en-US" altLang="zh-CN"/>
              <a:t>How many ?</a:t>
            </a:r>
            <a:endParaRPr lang="en-US" altLang="zh-CN"/>
          </a:p>
        </p:txBody>
      </p:sp>
      <p:pic>
        <p:nvPicPr>
          <p:cNvPr id="7171" name="Picture 3" descr="cat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84213" y="3502025"/>
            <a:ext cx="14954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 descr="ca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00338" y="3502025"/>
            <a:ext cx="163988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5" descr="ca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3502025"/>
            <a:ext cx="163988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6" descr="ca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950" y="3502025"/>
            <a:ext cx="1639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7" descr="cat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84213" y="1270000"/>
            <a:ext cx="14954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6" name="Picture 8" descr="ca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00338" y="1270000"/>
            <a:ext cx="163988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7" name="Picture 9" descr="ca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1270000"/>
            <a:ext cx="163988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" name="Picture 10" descr="ca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950" y="1270000"/>
            <a:ext cx="1639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9" name="Picture 11" descr="ca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775" y="4437063"/>
            <a:ext cx="1639888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6588125" y="5949950"/>
            <a:ext cx="12239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nine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pic>
        <p:nvPicPr>
          <p:cNvPr id="7181" name="Picture 13" descr="ca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4437063"/>
            <a:ext cx="1639887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7740650" y="5949950"/>
            <a:ext cx="12239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D60093"/>
                </a:solidFill>
              </a:rPr>
              <a:t>ten</a:t>
            </a:r>
            <a:endParaRPr lang="en-US" sz="36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 autoUpdateAnimBg="0"/>
      <p:bldP spid="7180" grpId="0" bldLvl="0" autoUpdateAnimBg="0"/>
      <p:bldP spid="7182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460375" y="117475"/>
            <a:ext cx="8220075" cy="1143000"/>
          </a:xfrm>
        </p:spPr>
        <p:txBody>
          <a:bodyPr/>
          <a:lstStyle/>
          <a:p>
            <a:r>
              <a:rPr lang="en-US" altLang="zh-CN"/>
              <a:t>EX:    How many rabbits?</a:t>
            </a:r>
            <a:endParaRPr lang="en-US" altLang="zh-CN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724525" y="4005263"/>
            <a:ext cx="2879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/>
              <a:t>five          ten</a:t>
            </a:r>
            <a:endParaRPr lang="zh-CN" altLang="en-US" sz="3200" b="1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5651500" y="3935413"/>
            <a:ext cx="936625" cy="792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8197" name="Picture 5" descr="5544"/>
          <p:cNvPicPr>
            <a:picLocks noChangeAspect="1" noChangeArrowheads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34925" y="1270000"/>
            <a:ext cx="5446713" cy="54721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dog"/>
          <p:cNvPicPr>
            <a:picLocks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68313" y="1412875"/>
            <a:ext cx="2101850" cy="1577975"/>
          </a:xfrm>
          <a:noFill/>
        </p:spPr>
      </p:pic>
      <p:pic>
        <p:nvPicPr>
          <p:cNvPr id="9219" name="Picture 3" descr="ddog"/>
          <p:cNvPicPr>
            <a:picLocks noChangeAspect="1" noChangeArrowheads="1"/>
          </p:cNvPicPr>
          <p:nvPr>
            <p:ph sz="quarter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2555875" y="1412875"/>
            <a:ext cx="2101850" cy="1577975"/>
          </a:xfrm>
          <a:noFill/>
        </p:spPr>
      </p:pic>
      <p:pic>
        <p:nvPicPr>
          <p:cNvPr id="9220" name="Picture 4" descr="ddog"/>
          <p:cNvPicPr>
            <a:picLocks noChangeAspect="1" noChangeArrowheads="1"/>
          </p:cNvPicPr>
          <p:nvPr>
            <p:ph sz="quarter" idx="3"/>
          </p:nvPr>
        </p:nvPicPr>
        <p:blipFill>
          <a:blip r:embed="rId1"/>
          <a:srcRect/>
          <a:stretch>
            <a:fillRect/>
          </a:stretch>
        </p:blipFill>
        <p:spPr>
          <a:xfrm>
            <a:off x="468313" y="4652963"/>
            <a:ext cx="2101850" cy="1577975"/>
          </a:xfrm>
          <a:noFill/>
        </p:spPr>
      </p:pic>
      <p:sp>
        <p:nvSpPr>
          <p:cNvPr id="9221" name="Rectangle 5"/>
          <p:cNvSpPr>
            <a:spLocks noGrp="1" noChangeArrowheads="1"/>
          </p:cNvSpPr>
          <p:nvPr/>
        </p:nvSpPr>
        <p:spPr bwMode="auto">
          <a:xfrm>
            <a:off x="6842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en-US" altLang="zh-CN" sz="4400">
                <a:solidFill>
                  <a:schemeClr val="tx2"/>
                </a:solidFill>
              </a:rPr>
              <a:t>EX:    How many dogs?</a:t>
            </a:r>
            <a:endParaRPr lang="en-US" altLang="zh-CN" sz="4400">
              <a:solidFill>
                <a:schemeClr val="tx2"/>
              </a:solidFill>
            </a:endParaRPr>
          </a:p>
        </p:txBody>
      </p:sp>
      <p:pic>
        <p:nvPicPr>
          <p:cNvPr id="9222" name="Picture 6" descr="ddog"/>
          <p:cNvPicPr>
            <a:picLocks noChangeAspect="1" noChangeArrowheads="1"/>
          </p:cNvPicPr>
          <p:nvPr>
            <p:ph sz="quarter" idx="4"/>
          </p:nvPr>
        </p:nvPicPr>
        <p:blipFill>
          <a:blip r:embed="rId1"/>
          <a:srcRect/>
          <a:stretch>
            <a:fillRect/>
          </a:stretch>
        </p:blipFill>
        <p:spPr>
          <a:xfrm>
            <a:off x="4645025" y="1412875"/>
            <a:ext cx="2101850" cy="157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7" descr="ddo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32588" y="2997200"/>
            <a:ext cx="2101850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4" name="Picture 8" descr="ddo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55875" y="2925763"/>
            <a:ext cx="2101850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5" name="Picture 9" descr="ddo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32588" y="1412875"/>
            <a:ext cx="2101850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" name="Picture 10" descr="ddo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45025" y="2925763"/>
            <a:ext cx="2101850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7" name="Picture 11" descr="ddo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8313" y="2997200"/>
            <a:ext cx="2101850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284663" y="5445125"/>
            <a:ext cx="45259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eight       nine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411480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" r:id="rId2" imgW="917575" imgH="216535" progId="Equation.3">
                  <p:embed/>
                </p:oleObj>
              </mc:Choice>
              <mc:Fallback>
                <p:oleObj name="" r:id="rId2" imgW="917575" imgH="216535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5867400" y="5446713"/>
            <a:ext cx="1296988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231463" y="2161898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42" name="Picture 2" descr="chair"/>
          <p:cNvPicPr>
            <a:picLocks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96875" y="3644900"/>
            <a:ext cx="1295400" cy="2128838"/>
          </a:xfrm>
          <a:noFill/>
        </p:spPr>
      </p:pic>
      <p:pic>
        <p:nvPicPr>
          <p:cNvPr id="10243" name="Picture 3" descr="chair"/>
          <p:cNvPicPr>
            <a:picLocks noChangeAspect="1" noChangeArrowheads="1"/>
          </p:cNvPicPr>
          <p:nvPr>
            <p:ph sz="quarter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4068763" y="1412875"/>
            <a:ext cx="1081087" cy="2160588"/>
          </a:xfrm>
          <a:noFill/>
        </p:spPr>
      </p:pic>
      <p:pic>
        <p:nvPicPr>
          <p:cNvPr id="10244" name="Picture 4" descr="chair"/>
          <p:cNvPicPr>
            <a:picLocks noChangeAspect="1" noChangeArrowheads="1"/>
          </p:cNvPicPr>
          <p:nvPr>
            <p:ph sz="quarter" idx="3"/>
          </p:nvPr>
        </p:nvPicPr>
        <p:blipFill>
          <a:blip r:embed="rId1"/>
          <a:srcRect/>
          <a:stretch>
            <a:fillRect/>
          </a:stretch>
        </p:blipFill>
        <p:spPr>
          <a:xfrm>
            <a:off x="6445250" y="1412875"/>
            <a:ext cx="1295400" cy="2128838"/>
          </a:xfrm>
          <a:noFill/>
        </p:spPr>
      </p:pic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7427913" cy="561975"/>
          </a:xfrm>
        </p:spPr>
        <p:txBody>
          <a:bodyPr/>
          <a:lstStyle/>
          <a:p>
            <a:r>
              <a:rPr lang="en-US" altLang="zh-CN" sz="4000"/>
              <a:t>How many chairs?</a:t>
            </a:r>
            <a:endParaRPr lang="en-US" altLang="zh-CN" sz="4000"/>
          </a:p>
        </p:txBody>
      </p:sp>
      <p:pic>
        <p:nvPicPr>
          <p:cNvPr id="10246" name="Picture 6" descr="chair"/>
          <p:cNvPicPr>
            <a:picLocks noChangeAspect="1" noChangeArrowheads="1"/>
          </p:cNvPicPr>
          <p:nvPr>
            <p:ph sz="quarter" idx="4"/>
          </p:nvPr>
        </p:nvPicPr>
        <p:blipFill>
          <a:blip r:embed="rId1"/>
          <a:srcRect/>
          <a:stretch>
            <a:fillRect/>
          </a:stretch>
        </p:blipFill>
        <p:spPr>
          <a:xfrm>
            <a:off x="3997325" y="3644900"/>
            <a:ext cx="1152525" cy="2160588"/>
          </a:xfrm>
          <a:noFill/>
        </p:spPr>
      </p:pic>
      <p:pic>
        <p:nvPicPr>
          <p:cNvPr id="10247" name="Picture 7" descr="chair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48263" y="3644900"/>
            <a:ext cx="1223962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chair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71775" y="3648075"/>
            <a:ext cx="1223963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chair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5288" y="1412875"/>
            <a:ext cx="131445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chair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92275" y="1412875"/>
            <a:ext cx="11684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chair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44800" y="1412875"/>
            <a:ext cx="12239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chair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92275" y="3644900"/>
            <a:ext cx="10795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chair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49850" y="1412875"/>
            <a:ext cx="13112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445250" y="4437063"/>
            <a:ext cx="2519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eleven  seven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6445250" y="4438650"/>
            <a:ext cx="1295400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en-US" altLang="zh-CN"/>
              <a:t>watch the video:</a:t>
            </a:r>
            <a:endParaRPr lang="en-US" altLang="zh-CN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2138" y="836613"/>
            <a:ext cx="2670175" cy="1079500"/>
          </a:xfrm>
        </p:spPr>
        <p:txBody>
          <a:bodyPr/>
          <a:lstStyle/>
          <a:p>
            <a:endParaRPr lang="zh-CN" altLang="en-US" sz="280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media" sz="half" idx="2"/>
          </p:nvPr>
        </p:nvSpPr>
        <p:spPr/>
      </p:sp>
      <p:pic>
        <p:nvPicPr>
          <p:cNvPr id="11269" name="Picture 5" descr="P31021-10061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1602</Words>
  <Application>WPS 演示</Application>
  <PresentationFormat>全屏显示(4:3)</PresentationFormat>
  <Paragraphs>106</Paragraphs>
  <Slides>21</Slides>
  <Notes>1</Notes>
  <HiddenSlides>0</HiddenSlides>
  <MMClips>2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微软雅黑</vt:lpstr>
      <vt:lpstr>Bookman Old Style</vt:lpstr>
      <vt:lpstr>Segoe Print</vt:lpstr>
      <vt:lpstr>Arial Unicode MS</vt:lpstr>
      <vt:lpstr>Comic Sans MS</vt:lpstr>
      <vt:lpstr>Lucida Console</vt:lpstr>
      <vt:lpstr>Arial Black</vt:lpstr>
      <vt:lpstr>Arial</vt:lpstr>
      <vt:lpstr>第一PPT模板网-WWW.1PPT.COM</vt:lpstr>
      <vt:lpstr>Equation.3</vt:lpstr>
      <vt:lpstr>PowerPoint 演示文稿</vt:lpstr>
      <vt:lpstr>PowerPoint 演示文稿</vt:lpstr>
      <vt:lpstr>PowerPoint 演示文稿</vt:lpstr>
      <vt:lpstr>PowerPoint 演示文稿</vt:lpstr>
      <vt:lpstr>How many ?</vt:lpstr>
      <vt:lpstr>EX:    How many rabbits?</vt:lpstr>
      <vt:lpstr>PowerPoint 演示文稿</vt:lpstr>
      <vt:lpstr>How many chairs?</vt:lpstr>
      <vt:lpstr>watch the video:</vt:lpstr>
      <vt:lpstr>PowerPoint 演示文稿</vt:lpstr>
      <vt:lpstr>PowerPoint 演示文稿</vt:lpstr>
      <vt:lpstr>PowerPoint 演示文稿</vt:lpstr>
      <vt:lpstr>How many pandas?</vt:lpstr>
      <vt:lpstr>How many dogs?</vt:lpstr>
      <vt:lpstr>How many caps?</vt:lpstr>
      <vt:lpstr>How many chickens?</vt:lpstr>
      <vt:lpstr>Learn a song:   Ten Little Fingers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
</dc:description>
  <dc:subject>第一PPT模板网-WWW.1PPT.COM</dc:subject>
  <cp:category>第一PPT模板网-WWW.1PPT.COM</cp:category>
  <cp:lastModifiedBy>清菡</cp:lastModifiedBy>
  <cp:revision>54</cp:revision>
  <dcterms:created xsi:type="dcterms:W3CDTF">2011-10-12T13:20:00Z</dcterms:created>
  <dcterms:modified xsi:type="dcterms:W3CDTF">2019-09-23T02:54:03Z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